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87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91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555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54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210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1390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362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76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86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690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90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D0338-00BF-4207-9580-78A53C96A2F7}" type="datetimeFigureOut">
              <a:rPr lang="cs-CZ" smtClean="0"/>
              <a:t>24.08.2019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372B8-B815-4901-A0F5-0CD64F30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388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21" y="2683416"/>
            <a:ext cx="3438107" cy="396039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647" y="2713680"/>
            <a:ext cx="5895203" cy="3930135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285592" y="787651"/>
            <a:ext cx="9107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0" b="1" dirty="0">
                <a:solidFill>
                  <a:schemeClr val="accent6"/>
                </a:solidFill>
              </a:rPr>
              <a:t>Toni, nezapomeneme!</a:t>
            </a:r>
            <a:endParaRPr lang="cs-CZ" sz="6000" dirty="0"/>
          </a:p>
        </p:txBody>
      </p:sp>
    </p:spTree>
    <p:extLst>
      <p:ext uri="{BB962C8B-B14F-4D97-AF65-F5344CB8AC3E}">
        <p14:creationId xmlns:p14="http://schemas.microsoft.com/office/powerpoint/2010/main" val="153851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1" y="90535"/>
            <a:ext cx="5040000" cy="3240000"/>
          </a:xfrm>
          <a:prstGeom prst="rect">
            <a:avLst/>
          </a:prstGeom>
        </p:spPr>
      </p:pic>
      <p:pic>
        <p:nvPicPr>
          <p:cNvPr id="5" name="Obrázek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1" y="3510966"/>
            <a:ext cx="5040000" cy="3240000"/>
          </a:xfrm>
          <a:prstGeom prst="rect">
            <a:avLst/>
          </a:prstGeom>
        </p:spPr>
      </p:pic>
      <p:pic>
        <p:nvPicPr>
          <p:cNvPr id="6" name="Obrázek 5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02" y="90535"/>
            <a:ext cx="5040000" cy="3240000"/>
          </a:xfrm>
          <a:prstGeom prst="rect">
            <a:avLst/>
          </a:prstGeom>
        </p:spPr>
      </p:pic>
      <p:pic>
        <p:nvPicPr>
          <p:cNvPr id="7" name="Obrázek 6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02" y="3525625"/>
            <a:ext cx="486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0" cy="0"/>
          </a:xfrm>
          <a:prstGeom prst="rect">
            <a:avLst/>
          </a:prstGeom>
        </p:spPr>
      </p:pic>
      <p:pic>
        <p:nvPicPr>
          <p:cNvPr id="6" name="Obrázek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180" y="3538979"/>
            <a:ext cx="5040000" cy="3240000"/>
          </a:xfrm>
          <a:prstGeom prst="rect">
            <a:avLst/>
          </a:prstGeom>
        </p:spPr>
      </p:pic>
      <p:pic>
        <p:nvPicPr>
          <p:cNvPr id="9" name="Obrázek 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180" y="99000"/>
            <a:ext cx="5040000" cy="3240000"/>
          </a:xfrm>
          <a:prstGeom prst="rect">
            <a:avLst/>
          </a:prstGeom>
        </p:spPr>
      </p:pic>
      <p:pic>
        <p:nvPicPr>
          <p:cNvPr id="13" name="Obrázek 12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3" y="3538979"/>
            <a:ext cx="5040000" cy="3240000"/>
          </a:xfrm>
          <a:prstGeom prst="rect">
            <a:avLst/>
          </a:prstGeom>
        </p:spPr>
      </p:pic>
      <p:pic>
        <p:nvPicPr>
          <p:cNvPr id="14" name="Obrázek 13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3" y="99000"/>
            <a:ext cx="50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3" y="107622"/>
            <a:ext cx="4860000" cy="3240000"/>
          </a:xfrm>
          <a:prstGeom prst="rect">
            <a:avLst/>
          </a:prstGeom>
        </p:spPr>
      </p:pic>
      <p:pic>
        <p:nvPicPr>
          <p:cNvPr id="5" name="Obrázek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551" y="49651"/>
            <a:ext cx="4860000" cy="3240000"/>
          </a:xfrm>
          <a:prstGeom prst="rect">
            <a:avLst/>
          </a:prstGeom>
        </p:spPr>
      </p:pic>
      <p:pic>
        <p:nvPicPr>
          <p:cNvPr id="8" name="Obrázek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3" y="3289651"/>
            <a:ext cx="4860000" cy="3240000"/>
          </a:xfrm>
          <a:prstGeom prst="rect">
            <a:avLst/>
          </a:prstGeom>
        </p:spPr>
      </p:pic>
      <p:pic>
        <p:nvPicPr>
          <p:cNvPr id="13" name="Obrázek 12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550" y="3428999"/>
            <a:ext cx="486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02" y="3618000"/>
            <a:ext cx="4860000" cy="3240000"/>
          </a:xfrm>
          <a:prstGeom prst="rect">
            <a:avLst/>
          </a:prstGeom>
        </p:spPr>
      </p:pic>
      <p:pic>
        <p:nvPicPr>
          <p:cNvPr id="6" name="Obrázek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" y="3542122"/>
            <a:ext cx="4860000" cy="3240000"/>
          </a:xfrm>
          <a:prstGeom prst="rect">
            <a:avLst/>
          </a:prstGeom>
        </p:spPr>
      </p:pic>
      <p:pic>
        <p:nvPicPr>
          <p:cNvPr id="7" name="Obrázek 6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02" y="103695"/>
            <a:ext cx="4860000" cy="3240000"/>
          </a:xfrm>
          <a:prstGeom prst="rect">
            <a:avLst/>
          </a:prstGeom>
        </p:spPr>
      </p:pic>
      <p:pic>
        <p:nvPicPr>
          <p:cNvPr id="15" name="Obrázek 14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" y="103695"/>
            <a:ext cx="486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4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617" y="0"/>
            <a:ext cx="4559840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122630" y="2797521"/>
            <a:ext cx="26578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600" b="1" dirty="0" smtClean="0">
                <a:solidFill>
                  <a:schemeClr val="accent6"/>
                </a:solidFill>
              </a:rPr>
              <a:t>NIKDY!</a:t>
            </a:r>
            <a:endParaRPr lang="cs-CZ" sz="66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1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</Words>
  <Application>Microsoft Office PowerPoint</Application>
  <PresentationFormat>Širokoúhlá obrazovka</PresentationFormat>
  <Paragraphs>2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Toni, nezapomeneme!</dc:title>
  <dc:creator>Kamila Neplechová</dc:creator>
  <cp:lastModifiedBy>Kamila Neplechová</cp:lastModifiedBy>
  <cp:revision>9</cp:revision>
  <dcterms:created xsi:type="dcterms:W3CDTF">2019-08-24T17:25:01Z</dcterms:created>
  <dcterms:modified xsi:type="dcterms:W3CDTF">2019-08-24T18:27:29Z</dcterms:modified>
</cp:coreProperties>
</file>